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8" r:id="rId2"/>
    <p:sldId id="279" r:id="rId3"/>
    <p:sldId id="277" r:id="rId4"/>
    <p:sldId id="262" r:id="rId5"/>
    <p:sldId id="263" r:id="rId6"/>
    <p:sldId id="264" r:id="rId7"/>
    <p:sldId id="265" r:id="rId8"/>
    <p:sldId id="266" r:id="rId9"/>
    <p:sldId id="267" r:id="rId10"/>
    <p:sldId id="281" r:id="rId11"/>
    <p:sldId id="282" r:id="rId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9" d="100"/>
          <a:sy n="109" d="100"/>
        </p:scale>
        <p:origin x="1674"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52C86AB3-0C92-4CFA-AEF5-7937588C7DA9}" type="datetimeFigureOut">
              <a:rPr lang="en-AU" smtClean="0"/>
              <a:t>22/11/2018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90C956C-8F12-46FE-AA18-9E5D487BB817}" type="slidenum">
              <a:rPr lang="en-AU" smtClean="0"/>
              <a:t>‹#›</a:t>
            </a:fld>
            <a:endParaRPr lang="en-AU"/>
          </a:p>
        </p:txBody>
      </p:sp>
    </p:spTree>
    <p:extLst>
      <p:ext uri="{BB962C8B-B14F-4D97-AF65-F5344CB8AC3E}">
        <p14:creationId xmlns:p14="http://schemas.microsoft.com/office/powerpoint/2010/main" val="2885422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52C86AB3-0C92-4CFA-AEF5-7937588C7DA9}" type="datetimeFigureOut">
              <a:rPr lang="en-AU" smtClean="0"/>
              <a:t>22/11/2018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90C956C-8F12-46FE-AA18-9E5D487BB817}" type="slidenum">
              <a:rPr lang="en-AU" smtClean="0"/>
              <a:t>‹#›</a:t>
            </a:fld>
            <a:endParaRPr lang="en-AU"/>
          </a:p>
        </p:txBody>
      </p:sp>
    </p:spTree>
    <p:extLst>
      <p:ext uri="{BB962C8B-B14F-4D97-AF65-F5344CB8AC3E}">
        <p14:creationId xmlns:p14="http://schemas.microsoft.com/office/powerpoint/2010/main" val="13886043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52C86AB3-0C92-4CFA-AEF5-7937588C7DA9}" type="datetimeFigureOut">
              <a:rPr lang="en-AU" smtClean="0"/>
              <a:t>22/11/2018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90C956C-8F12-46FE-AA18-9E5D487BB817}" type="slidenum">
              <a:rPr lang="en-AU" smtClean="0"/>
              <a:t>‹#›</a:t>
            </a:fld>
            <a:endParaRPr lang="en-AU"/>
          </a:p>
        </p:txBody>
      </p:sp>
    </p:spTree>
    <p:extLst>
      <p:ext uri="{BB962C8B-B14F-4D97-AF65-F5344CB8AC3E}">
        <p14:creationId xmlns:p14="http://schemas.microsoft.com/office/powerpoint/2010/main" val="1681055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52C86AB3-0C92-4CFA-AEF5-7937588C7DA9}" type="datetimeFigureOut">
              <a:rPr lang="en-AU" smtClean="0"/>
              <a:t>22/11/2018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90C956C-8F12-46FE-AA18-9E5D487BB817}" type="slidenum">
              <a:rPr lang="en-AU" smtClean="0"/>
              <a:t>‹#›</a:t>
            </a:fld>
            <a:endParaRPr lang="en-AU"/>
          </a:p>
        </p:txBody>
      </p:sp>
    </p:spTree>
    <p:extLst>
      <p:ext uri="{BB962C8B-B14F-4D97-AF65-F5344CB8AC3E}">
        <p14:creationId xmlns:p14="http://schemas.microsoft.com/office/powerpoint/2010/main" val="1354789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C86AB3-0C92-4CFA-AEF5-7937588C7DA9}" type="datetimeFigureOut">
              <a:rPr lang="en-AU" smtClean="0"/>
              <a:t>22/11/2018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90C956C-8F12-46FE-AA18-9E5D487BB817}" type="slidenum">
              <a:rPr lang="en-AU" smtClean="0"/>
              <a:t>‹#›</a:t>
            </a:fld>
            <a:endParaRPr lang="en-AU"/>
          </a:p>
        </p:txBody>
      </p:sp>
    </p:spTree>
    <p:extLst>
      <p:ext uri="{BB962C8B-B14F-4D97-AF65-F5344CB8AC3E}">
        <p14:creationId xmlns:p14="http://schemas.microsoft.com/office/powerpoint/2010/main" val="42523550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52C86AB3-0C92-4CFA-AEF5-7937588C7DA9}" type="datetimeFigureOut">
              <a:rPr lang="en-AU" smtClean="0"/>
              <a:t>22/11/2018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590C956C-8F12-46FE-AA18-9E5D487BB817}" type="slidenum">
              <a:rPr lang="en-AU" smtClean="0"/>
              <a:t>‹#›</a:t>
            </a:fld>
            <a:endParaRPr lang="en-AU"/>
          </a:p>
        </p:txBody>
      </p:sp>
    </p:spTree>
    <p:extLst>
      <p:ext uri="{BB962C8B-B14F-4D97-AF65-F5344CB8AC3E}">
        <p14:creationId xmlns:p14="http://schemas.microsoft.com/office/powerpoint/2010/main" val="30108749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52C86AB3-0C92-4CFA-AEF5-7937588C7DA9}" type="datetimeFigureOut">
              <a:rPr lang="en-AU" smtClean="0"/>
              <a:t>22/11/2018</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590C956C-8F12-46FE-AA18-9E5D487BB817}" type="slidenum">
              <a:rPr lang="en-AU" smtClean="0"/>
              <a:t>‹#›</a:t>
            </a:fld>
            <a:endParaRPr lang="en-AU"/>
          </a:p>
        </p:txBody>
      </p:sp>
    </p:spTree>
    <p:extLst>
      <p:ext uri="{BB962C8B-B14F-4D97-AF65-F5344CB8AC3E}">
        <p14:creationId xmlns:p14="http://schemas.microsoft.com/office/powerpoint/2010/main" val="15509035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52C86AB3-0C92-4CFA-AEF5-7937588C7DA9}" type="datetimeFigureOut">
              <a:rPr lang="en-AU" smtClean="0"/>
              <a:t>22/11/2018</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590C956C-8F12-46FE-AA18-9E5D487BB817}" type="slidenum">
              <a:rPr lang="en-AU" smtClean="0"/>
              <a:t>‹#›</a:t>
            </a:fld>
            <a:endParaRPr lang="en-AU"/>
          </a:p>
        </p:txBody>
      </p:sp>
    </p:spTree>
    <p:extLst>
      <p:ext uri="{BB962C8B-B14F-4D97-AF65-F5344CB8AC3E}">
        <p14:creationId xmlns:p14="http://schemas.microsoft.com/office/powerpoint/2010/main" val="1017430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C86AB3-0C92-4CFA-AEF5-7937588C7DA9}" type="datetimeFigureOut">
              <a:rPr lang="en-AU" smtClean="0"/>
              <a:t>22/11/2018</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590C956C-8F12-46FE-AA18-9E5D487BB817}" type="slidenum">
              <a:rPr lang="en-AU" smtClean="0"/>
              <a:t>‹#›</a:t>
            </a:fld>
            <a:endParaRPr lang="en-AU"/>
          </a:p>
        </p:txBody>
      </p:sp>
    </p:spTree>
    <p:extLst>
      <p:ext uri="{BB962C8B-B14F-4D97-AF65-F5344CB8AC3E}">
        <p14:creationId xmlns:p14="http://schemas.microsoft.com/office/powerpoint/2010/main" val="2381219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C86AB3-0C92-4CFA-AEF5-7937588C7DA9}" type="datetimeFigureOut">
              <a:rPr lang="en-AU" smtClean="0"/>
              <a:t>22/11/2018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590C956C-8F12-46FE-AA18-9E5D487BB817}" type="slidenum">
              <a:rPr lang="en-AU" smtClean="0"/>
              <a:t>‹#›</a:t>
            </a:fld>
            <a:endParaRPr lang="en-AU"/>
          </a:p>
        </p:txBody>
      </p:sp>
    </p:spTree>
    <p:extLst>
      <p:ext uri="{BB962C8B-B14F-4D97-AF65-F5344CB8AC3E}">
        <p14:creationId xmlns:p14="http://schemas.microsoft.com/office/powerpoint/2010/main" val="2758175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C86AB3-0C92-4CFA-AEF5-7937588C7DA9}" type="datetimeFigureOut">
              <a:rPr lang="en-AU" smtClean="0"/>
              <a:t>22/11/2018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590C956C-8F12-46FE-AA18-9E5D487BB817}" type="slidenum">
              <a:rPr lang="en-AU" smtClean="0"/>
              <a:t>‹#›</a:t>
            </a:fld>
            <a:endParaRPr lang="en-AU"/>
          </a:p>
        </p:txBody>
      </p:sp>
    </p:spTree>
    <p:extLst>
      <p:ext uri="{BB962C8B-B14F-4D97-AF65-F5344CB8AC3E}">
        <p14:creationId xmlns:p14="http://schemas.microsoft.com/office/powerpoint/2010/main" val="1461253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C86AB3-0C92-4CFA-AEF5-7937588C7DA9}" type="datetimeFigureOut">
              <a:rPr lang="en-AU" smtClean="0"/>
              <a:t>22/11/2018</a:t>
            </a:fld>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0C956C-8F12-46FE-AA18-9E5D487BB817}" type="slidenum">
              <a:rPr lang="en-AU" smtClean="0"/>
              <a:t>‹#›</a:t>
            </a:fld>
            <a:endParaRPr lang="en-AU"/>
          </a:p>
        </p:txBody>
      </p:sp>
    </p:spTree>
    <p:extLst>
      <p:ext uri="{BB962C8B-B14F-4D97-AF65-F5344CB8AC3E}">
        <p14:creationId xmlns:p14="http://schemas.microsoft.com/office/powerpoint/2010/main" val="12321552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tiff"/><Relationship Id="rId1" Type="http://schemas.openxmlformats.org/officeDocument/2006/relationships/slideLayout" Target="../slideLayouts/slideLayout2.xml"/><Relationship Id="rId5" Type="http://schemas.openxmlformats.org/officeDocument/2006/relationships/image" Target="../media/image18.tiff"/><Relationship Id="rId4" Type="http://schemas.openxmlformats.org/officeDocument/2006/relationships/image" Target="../media/image17.tif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tiff"/><Relationship Id="rId1" Type="http://schemas.openxmlformats.org/officeDocument/2006/relationships/slideLayout" Target="../slideLayouts/slideLayout2.xml"/><Relationship Id="rId4" Type="http://schemas.openxmlformats.org/officeDocument/2006/relationships/image" Target="../media/image5.tiff"/></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2.tiff"/><Relationship Id="rId4" Type="http://schemas.openxmlformats.org/officeDocument/2006/relationships/image" Target="../media/image7.tiff"/></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JOSEPH HUNG\Pictures\Pictures\hinh download\New folder (2)\troi.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JOSEPH HUNG\Pictures\Pictures\tai lieu tu Hp 07-10-17\Pictures\hinh cut\chua la vua 1a.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2747" y="554865"/>
            <a:ext cx="4500483" cy="63246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52400" y="198549"/>
            <a:ext cx="3079188" cy="2062103"/>
          </a:xfrm>
          <a:prstGeom prst="rect">
            <a:avLst/>
          </a:prstGeom>
        </p:spPr>
        <p:txBody>
          <a:bodyPr wrap="square">
            <a:spAutoFit/>
          </a:bodyPr>
          <a:lstStyle/>
          <a:p>
            <a:pPr algn="ctr"/>
            <a:r>
              <a:rPr lang="en-AU" sz="3200" dirty="0">
                <a:solidFill>
                  <a:schemeClr val="bg1"/>
                </a:solidFill>
                <a:latin typeface="Tahoma" pitchFamily="34" charset="0"/>
                <a:ea typeface="Tahoma" pitchFamily="34" charset="0"/>
                <a:cs typeface="Tahoma" pitchFamily="34" charset="0"/>
              </a:rPr>
              <a:t>Our Lord Jesus Christ, King of the Universe - Year B</a:t>
            </a:r>
          </a:p>
        </p:txBody>
      </p:sp>
      <p:sp>
        <p:nvSpPr>
          <p:cNvPr id="8" name="Rectangle 7"/>
          <p:cNvSpPr/>
          <p:nvPr/>
        </p:nvSpPr>
        <p:spPr>
          <a:xfrm>
            <a:off x="5791200" y="205175"/>
            <a:ext cx="3160642" cy="1569660"/>
          </a:xfrm>
          <a:prstGeom prst="rect">
            <a:avLst/>
          </a:prstGeom>
        </p:spPr>
        <p:txBody>
          <a:bodyPr wrap="square">
            <a:spAutoFit/>
          </a:bodyPr>
          <a:lstStyle/>
          <a:p>
            <a:pPr algn="ctr"/>
            <a:r>
              <a:rPr lang="vi-VN" sz="3200" b="1" dirty="0">
                <a:solidFill>
                  <a:srgbClr val="FFFF00"/>
                </a:solidFill>
                <a:latin typeface="+mj-lt"/>
              </a:rPr>
              <a:t>Lễ Chúa Giêsu Vua Vũ Trụ Năm B</a:t>
            </a:r>
          </a:p>
        </p:txBody>
      </p:sp>
      <p:sp>
        <p:nvSpPr>
          <p:cNvPr id="9" name="Rectangle 8"/>
          <p:cNvSpPr/>
          <p:nvPr/>
        </p:nvSpPr>
        <p:spPr>
          <a:xfrm>
            <a:off x="1981200" y="5791200"/>
            <a:ext cx="5562600" cy="892552"/>
          </a:xfrm>
          <a:prstGeom prst="rect">
            <a:avLst/>
          </a:prstGeom>
        </p:spPr>
        <p:txBody>
          <a:bodyPr wrap="square">
            <a:spAutoFit/>
          </a:bodyPr>
          <a:lstStyle/>
          <a:p>
            <a:pPr algn="ctr"/>
            <a:r>
              <a:rPr lang="en-AU" sz="3200" dirty="0">
                <a:solidFill>
                  <a:schemeClr val="bg1"/>
                </a:solidFill>
              </a:rPr>
              <a:t>25/11/2018</a:t>
            </a:r>
          </a:p>
          <a:p>
            <a:pPr algn="ctr"/>
            <a:r>
              <a:rPr lang="en-US" sz="2000" dirty="0">
                <a:solidFill>
                  <a:schemeClr val="bg1"/>
                </a:solidFill>
              </a:rPr>
              <a:t>H</a:t>
            </a:r>
            <a:r>
              <a:rPr lang="en-AU" sz="2000" dirty="0" err="1">
                <a:solidFill>
                  <a:schemeClr val="bg1"/>
                </a:solidFill>
              </a:rPr>
              <a:t>ùng</a:t>
            </a:r>
            <a:r>
              <a:rPr lang="en-AU" sz="2000" dirty="0">
                <a:solidFill>
                  <a:schemeClr val="bg1"/>
                </a:solidFill>
              </a:rPr>
              <a:t> Ph</a:t>
            </a:r>
            <a:r>
              <a:rPr lang="vi-VN" sz="2000" dirty="0">
                <a:solidFill>
                  <a:schemeClr val="bg1"/>
                </a:solidFill>
              </a:rPr>
              <a:t>ư</a:t>
            </a:r>
            <a:r>
              <a:rPr lang="en-US" sz="2000" dirty="0" err="1">
                <a:solidFill>
                  <a:schemeClr val="bg1"/>
                </a:solidFill>
              </a:rPr>
              <a:t>ơng</a:t>
            </a:r>
            <a:r>
              <a:rPr lang="en-US" sz="2000" dirty="0">
                <a:solidFill>
                  <a:schemeClr val="bg1"/>
                </a:solidFill>
              </a:rPr>
              <a:t> &amp; Thanh </a:t>
            </a:r>
            <a:r>
              <a:rPr lang="en-US" sz="2000" dirty="0" err="1">
                <a:solidFill>
                  <a:schemeClr val="bg1"/>
                </a:solidFill>
              </a:rPr>
              <a:t>Quảng</a:t>
            </a:r>
            <a:r>
              <a:rPr lang="en-US" sz="2000" dirty="0">
                <a:solidFill>
                  <a:schemeClr val="bg1"/>
                </a:solidFill>
              </a:rPr>
              <a:t> </a:t>
            </a:r>
            <a:r>
              <a:rPr lang="en-US" sz="2000" dirty="0" err="1">
                <a:solidFill>
                  <a:schemeClr val="bg1"/>
                </a:solidFill>
              </a:rPr>
              <a:t>thự</a:t>
            </a:r>
            <a:r>
              <a:rPr lang="en-US" sz="2000" dirty="0">
                <a:solidFill>
                  <a:schemeClr val="bg1"/>
                </a:solidFill>
              </a:rPr>
              <a:t> </a:t>
            </a:r>
            <a:r>
              <a:rPr lang="en-US" sz="2000" dirty="0" err="1">
                <a:solidFill>
                  <a:schemeClr val="bg1"/>
                </a:solidFill>
              </a:rPr>
              <a:t>hiện</a:t>
            </a:r>
            <a:endParaRPr lang="en-AU" sz="2000" dirty="0">
              <a:solidFill>
                <a:schemeClr val="bg1"/>
              </a:solidFill>
            </a:endParaRPr>
          </a:p>
        </p:txBody>
      </p:sp>
    </p:spTree>
    <p:extLst>
      <p:ext uri="{BB962C8B-B14F-4D97-AF65-F5344CB8AC3E}">
        <p14:creationId xmlns:p14="http://schemas.microsoft.com/office/powerpoint/2010/main" val="3848430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ear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86" y="0"/>
            <a:ext cx="91761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JOSEPH HUNG\Pictures\Pictures\tai lieu tu Hp 07-10-17\Pictures\hinh cut\chua la vua 1aa.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052" y="662505"/>
            <a:ext cx="4865217" cy="619670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343400" y="198549"/>
            <a:ext cx="4572000" cy="1569660"/>
          </a:xfrm>
          <a:prstGeom prst="rect">
            <a:avLst/>
          </a:prstGeom>
        </p:spPr>
        <p:txBody>
          <a:bodyPr>
            <a:spAutoFit/>
          </a:bodyPr>
          <a:lstStyle/>
          <a:p>
            <a:pPr algn="ctr"/>
            <a:r>
              <a:rPr lang="en-AU" sz="3200" dirty="0">
                <a:solidFill>
                  <a:schemeClr val="bg1"/>
                </a:solidFill>
                <a:latin typeface="Tahoma" pitchFamily="34" charset="0"/>
                <a:ea typeface="Tahoma" pitchFamily="34" charset="0"/>
                <a:cs typeface="Tahoma" pitchFamily="34" charset="0"/>
              </a:rPr>
              <a:t>Our Lord Jesus Christ, King of the Universe - Year B</a:t>
            </a:r>
          </a:p>
        </p:txBody>
      </p:sp>
      <p:sp>
        <p:nvSpPr>
          <p:cNvPr id="5" name="Rectangle 4"/>
          <p:cNvSpPr/>
          <p:nvPr/>
        </p:nvSpPr>
        <p:spPr>
          <a:xfrm>
            <a:off x="5943600" y="3955961"/>
            <a:ext cx="2971800" cy="1569660"/>
          </a:xfrm>
          <a:prstGeom prst="rect">
            <a:avLst/>
          </a:prstGeom>
        </p:spPr>
        <p:txBody>
          <a:bodyPr wrap="square">
            <a:spAutoFit/>
          </a:bodyPr>
          <a:lstStyle/>
          <a:p>
            <a:pPr algn="ctr"/>
            <a:r>
              <a:rPr lang="vi-VN" sz="3200" b="1" dirty="0">
                <a:solidFill>
                  <a:srgbClr val="FFFF00"/>
                </a:solidFill>
                <a:latin typeface="+mj-lt"/>
              </a:rPr>
              <a:t>Lễ Chúa Giêsu Vua Vũ Trụ Năm B</a:t>
            </a:r>
          </a:p>
        </p:txBody>
      </p:sp>
      <p:sp>
        <p:nvSpPr>
          <p:cNvPr id="3" name="Rectangle 2"/>
          <p:cNvSpPr/>
          <p:nvPr/>
        </p:nvSpPr>
        <p:spPr>
          <a:xfrm>
            <a:off x="6400800" y="6074676"/>
            <a:ext cx="2169184" cy="584775"/>
          </a:xfrm>
          <a:prstGeom prst="rect">
            <a:avLst/>
          </a:prstGeom>
        </p:spPr>
        <p:txBody>
          <a:bodyPr wrap="none">
            <a:spAutoFit/>
          </a:bodyPr>
          <a:lstStyle/>
          <a:p>
            <a:r>
              <a:rPr lang="en-AU" sz="3200" dirty="0">
                <a:solidFill>
                  <a:schemeClr val="bg1"/>
                </a:solidFill>
              </a:rPr>
              <a:t>25/11/2018</a:t>
            </a:r>
          </a:p>
        </p:txBody>
      </p:sp>
    </p:spTree>
    <p:extLst>
      <p:ext uri="{BB962C8B-B14F-4D97-AF65-F5344CB8AC3E}">
        <p14:creationId xmlns:p14="http://schemas.microsoft.com/office/powerpoint/2010/main" val="4777144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C:\Users\JOSEPH HUNG\Pictures\new\troi 1\Slide1.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195"/>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www.officialpsds.com/images/thumbs/Purple-Shine-psd5343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6220" y="199297"/>
            <a:ext cx="2173478" cy="217347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2" descr="C:\Users\Joseph Hung\Pictures\tai lieu tu Hp 07-10-17\Pictures\hinh cut\New Folder (2)\long chua thuong xot.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9591" y="764138"/>
            <a:ext cx="4368022" cy="534099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Users\Joseph Hung\Pictures\tai lieu tu Hp 07-10-17\Pictures\hinh cut\New Folder (2)\lay chua jesus con tin thac vao chua.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0130" y="5757058"/>
            <a:ext cx="3528108" cy="106974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31481" y="334589"/>
            <a:ext cx="2743200" cy="1569660"/>
          </a:xfrm>
          <a:prstGeom prst="rect">
            <a:avLst/>
          </a:prstGeom>
        </p:spPr>
        <p:txBody>
          <a:bodyPr wrap="square">
            <a:spAutoFit/>
          </a:bodyPr>
          <a:lstStyle/>
          <a:p>
            <a:pPr algn="ctr"/>
            <a:r>
              <a:rPr lang="vi-VN" sz="3200" b="1" dirty="0">
                <a:solidFill>
                  <a:schemeClr val="bg1"/>
                </a:solidFill>
                <a:latin typeface="+mj-lt"/>
              </a:rPr>
              <a:t>Lễ Chúa Giêsu Vua Vũ Trụ Năm B</a:t>
            </a:r>
          </a:p>
        </p:txBody>
      </p:sp>
      <p:sp>
        <p:nvSpPr>
          <p:cNvPr id="11" name="Rectangle 10"/>
          <p:cNvSpPr/>
          <p:nvPr/>
        </p:nvSpPr>
        <p:spPr>
          <a:xfrm>
            <a:off x="5411458" y="202228"/>
            <a:ext cx="3618646" cy="1569660"/>
          </a:xfrm>
          <a:prstGeom prst="rect">
            <a:avLst/>
          </a:prstGeom>
        </p:spPr>
        <p:txBody>
          <a:bodyPr wrap="square">
            <a:spAutoFit/>
          </a:bodyPr>
          <a:lstStyle/>
          <a:p>
            <a:pPr algn="ctr"/>
            <a:r>
              <a:rPr lang="en-AU" sz="3200" dirty="0">
                <a:solidFill>
                  <a:srgbClr val="C00000"/>
                </a:solidFill>
                <a:latin typeface="Tahoma" pitchFamily="34" charset="0"/>
                <a:ea typeface="Tahoma" pitchFamily="34" charset="0"/>
                <a:cs typeface="Tahoma" pitchFamily="34" charset="0"/>
              </a:rPr>
              <a:t>Our Lord Jesus Christ, King of the Universe - Year B</a:t>
            </a:r>
          </a:p>
        </p:txBody>
      </p:sp>
    </p:spTree>
    <p:extLst>
      <p:ext uri="{BB962C8B-B14F-4D97-AF65-F5344CB8AC3E}">
        <p14:creationId xmlns:p14="http://schemas.microsoft.com/office/powerpoint/2010/main" val="38771989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JOSEPH HUNG\Pictures\new\troi\Slide1.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C:\Users\JOSEPH HUNG\Pictures\Pictures\tai lieu tu Hp 07-10-17\Pictures\hinh cut\earth-png-1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67298" y="3657600"/>
            <a:ext cx="3352800" cy="33528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JOSEPH HUNG\Pictures\Pictures\tai lieu tu Hp 07-10-17\Pictures\hinh cut\chua la vua 1c.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8945" y="457200"/>
            <a:ext cx="3669506" cy="446474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487408" y="5852126"/>
            <a:ext cx="2169184" cy="584775"/>
          </a:xfrm>
          <a:prstGeom prst="rect">
            <a:avLst/>
          </a:prstGeom>
        </p:spPr>
        <p:txBody>
          <a:bodyPr wrap="none">
            <a:spAutoFit/>
          </a:bodyPr>
          <a:lstStyle/>
          <a:p>
            <a:r>
              <a:rPr lang="en-AU" sz="3200" dirty="0">
                <a:solidFill>
                  <a:schemeClr val="bg1"/>
                </a:solidFill>
              </a:rPr>
              <a:t>25/11/2018</a:t>
            </a:r>
          </a:p>
        </p:txBody>
      </p:sp>
    </p:spTree>
    <p:extLst>
      <p:ext uri="{BB962C8B-B14F-4D97-AF65-F5344CB8AC3E}">
        <p14:creationId xmlns:p14="http://schemas.microsoft.com/office/powerpoint/2010/main" val="15316027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ear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C:\Users\JOSEPH HUNG\Pictures\Pictures\tai lieu tu Hp 07-10-17\Pictures\hinh cut\earth-png-1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8224" y="1981200"/>
            <a:ext cx="3086100" cy="30861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C:\Users\JOSEPH HUNG\Pictures\Pictures\tai lieu tu Hp 07-10-17\Pictures\hinh cut\bible john.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43831" y="443500"/>
            <a:ext cx="2661026" cy="18288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a:spLocks noChangeArrowheads="1"/>
          </p:cNvSpPr>
          <p:nvPr/>
        </p:nvSpPr>
        <p:spPr bwMode="auto">
          <a:xfrm>
            <a:off x="5822577" y="2261568"/>
            <a:ext cx="3417761"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AU" sz="3200" b="1" dirty="0">
                <a:solidFill>
                  <a:srgbClr val="FFFF00"/>
                </a:solidFill>
                <a:latin typeface="Times New Roman" pitchFamily="18" charset="0"/>
                <a:cs typeface="Times New Roman" pitchFamily="18" charset="0"/>
              </a:rPr>
              <a:t>Gospel</a:t>
            </a:r>
          </a:p>
          <a:p>
            <a:pPr algn="ctr"/>
            <a:r>
              <a:rPr lang="en-AU" sz="3200" b="1" dirty="0">
                <a:solidFill>
                  <a:srgbClr val="FFFF00"/>
                </a:solidFill>
                <a:latin typeface="Times New Roman" pitchFamily="18" charset="0"/>
                <a:cs typeface="Times New Roman" pitchFamily="18" charset="0"/>
              </a:rPr>
              <a:t>John</a:t>
            </a:r>
          </a:p>
          <a:p>
            <a:pPr algn="ctr"/>
            <a:r>
              <a:rPr lang="en-AU" sz="3200" b="1" dirty="0">
                <a:solidFill>
                  <a:srgbClr val="FFFF00"/>
                </a:solidFill>
                <a:latin typeface="Times New Roman" pitchFamily="18" charset="0"/>
                <a:cs typeface="Times New Roman" pitchFamily="18" charset="0"/>
              </a:rPr>
              <a:t>18:33-37</a:t>
            </a:r>
          </a:p>
          <a:p>
            <a:pPr algn="ctr"/>
            <a:r>
              <a:rPr lang="en-AU" sz="3200" b="1" dirty="0" err="1">
                <a:latin typeface="Times New Roman" pitchFamily="18" charset="0"/>
                <a:cs typeface="Times New Roman" pitchFamily="18" charset="0"/>
              </a:rPr>
              <a:t>Phúc</a:t>
            </a:r>
            <a:r>
              <a:rPr lang="en-AU" sz="3200" b="1" dirty="0">
                <a:latin typeface="Times New Roman" pitchFamily="18" charset="0"/>
                <a:cs typeface="Times New Roman" pitchFamily="18" charset="0"/>
              </a:rPr>
              <a:t> </a:t>
            </a:r>
            <a:r>
              <a:rPr lang="en-AU" sz="3200" b="1" dirty="0" err="1">
                <a:latin typeface="Times New Roman" pitchFamily="18" charset="0"/>
                <a:cs typeface="Times New Roman" pitchFamily="18" charset="0"/>
              </a:rPr>
              <a:t>Âm</a:t>
            </a:r>
            <a:r>
              <a:rPr lang="en-AU" sz="3200" b="1" dirty="0">
                <a:latin typeface="Times New Roman" pitchFamily="18" charset="0"/>
                <a:cs typeface="Times New Roman" pitchFamily="18" charset="0"/>
              </a:rPr>
              <a:t> </a:t>
            </a:r>
            <a:r>
              <a:rPr lang="en-AU" sz="3200" b="1" dirty="0" err="1">
                <a:latin typeface="Times New Roman" pitchFamily="18" charset="0"/>
                <a:cs typeface="Times New Roman" pitchFamily="18" charset="0"/>
              </a:rPr>
              <a:t>theo</a:t>
            </a:r>
            <a:r>
              <a:rPr lang="en-AU" sz="3200" b="1" dirty="0">
                <a:latin typeface="Times New Roman" pitchFamily="18" charset="0"/>
                <a:cs typeface="Times New Roman" pitchFamily="18" charset="0"/>
              </a:rPr>
              <a:t> </a:t>
            </a:r>
            <a:r>
              <a:rPr lang="en-AU" sz="3200" b="1" dirty="0" err="1">
                <a:latin typeface="Times New Roman" pitchFamily="18" charset="0"/>
                <a:cs typeface="Times New Roman" pitchFamily="18" charset="0"/>
              </a:rPr>
              <a:t>Thánh</a:t>
            </a:r>
            <a:r>
              <a:rPr lang="en-AU" sz="3200" b="1" dirty="0">
                <a:latin typeface="Times New Roman" pitchFamily="18" charset="0"/>
                <a:cs typeface="Times New Roman" pitchFamily="18" charset="0"/>
              </a:rPr>
              <a:t> </a:t>
            </a:r>
            <a:r>
              <a:rPr lang="en-AU" sz="3200" b="1" dirty="0" err="1">
                <a:latin typeface="Times New Roman" pitchFamily="18" charset="0"/>
                <a:cs typeface="Times New Roman" pitchFamily="18" charset="0"/>
              </a:rPr>
              <a:t>Gio</a:t>
            </a:r>
            <a:r>
              <a:rPr lang="en-AU" sz="3200" b="1" dirty="0">
                <a:latin typeface="Times New Roman" pitchFamily="18" charset="0"/>
                <a:cs typeface="Times New Roman" pitchFamily="18" charset="0"/>
              </a:rPr>
              <a:t>-an</a:t>
            </a:r>
          </a:p>
          <a:p>
            <a:pPr algn="ctr"/>
            <a:r>
              <a:rPr lang="en-AU" sz="3200" b="1" dirty="0">
                <a:latin typeface="Times New Roman" pitchFamily="18" charset="0"/>
                <a:cs typeface="Times New Roman" pitchFamily="18" charset="0"/>
              </a:rPr>
              <a:t>18:33-37</a:t>
            </a:r>
          </a:p>
        </p:txBody>
      </p:sp>
      <p:pic>
        <p:nvPicPr>
          <p:cNvPr id="11" name="Picture 4" descr="C:\Users\JOSEPH HUNG\Pictures\Pictures\tai lieu tu Hp 07-10-17\Pictures\hinh cut\chua la vua 1a.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516" y="577939"/>
            <a:ext cx="4500483" cy="632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41560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5085184"/>
            <a:ext cx="8784976" cy="1569660"/>
          </a:xfrm>
          <a:prstGeom prst="rect">
            <a:avLst/>
          </a:prstGeom>
        </p:spPr>
        <p:txBody>
          <a:bodyPr wrap="square">
            <a:spAutoFit/>
          </a:bodyPr>
          <a:lstStyle/>
          <a:p>
            <a:pPr algn="ctr"/>
            <a:r>
              <a:rPr lang="en-AU" sz="3200" dirty="0" err="1">
                <a:solidFill>
                  <a:srgbClr val="0070C0"/>
                </a:solidFill>
                <a:latin typeface="Tahoma" panose="020B0604030504040204" pitchFamily="34" charset="0"/>
                <a:ea typeface="Tahoma" panose="020B0604030504040204" pitchFamily="34" charset="0"/>
                <a:cs typeface="Tahoma" panose="020B0604030504040204" pitchFamily="34" charset="0"/>
              </a:rPr>
              <a:t>Khi</a:t>
            </a:r>
            <a:r>
              <a:rPr lang="en-AU" sz="32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AU" sz="3200" dirty="0" err="1">
                <a:solidFill>
                  <a:srgbClr val="0070C0"/>
                </a:solidFill>
                <a:latin typeface="Tahoma" panose="020B0604030504040204" pitchFamily="34" charset="0"/>
                <a:ea typeface="Tahoma" panose="020B0604030504040204" pitchFamily="34" charset="0"/>
                <a:cs typeface="Tahoma" panose="020B0604030504040204" pitchFamily="34" charset="0"/>
              </a:rPr>
              <a:t>ấy</a:t>
            </a:r>
            <a:r>
              <a:rPr lang="en-AU" sz="32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vi-VN" sz="3200" dirty="0">
                <a:solidFill>
                  <a:srgbClr val="0070C0"/>
                </a:solidFill>
                <a:latin typeface="Tahoma" panose="020B0604030504040204" pitchFamily="34" charset="0"/>
                <a:ea typeface="Tahoma" panose="020B0604030504040204" pitchFamily="34" charset="0"/>
                <a:cs typeface="Tahoma" panose="020B0604030504040204" pitchFamily="34" charset="0"/>
              </a:rPr>
              <a:t>Ông Phi-la-tô trở vào dinh, cho gọi Đức Giê-su và nói với Người: </a:t>
            </a:r>
            <a:endParaRPr lang="en-US" sz="3200" dirty="0">
              <a:solidFill>
                <a:srgbClr val="0070C0"/>
              </a:solidFill>
              <a:latin typeface="Tahoma" panose="020B0604030504040204" pitchFamily="34" charset="0"/>
              <a:ea typeface="Tahoma" panose="020B0604030504040204" pitchFamily="34" charset="0"/>
              <a:cs typeface="Tahoma" panose="020B0604030504040204" pitchFamily="34" charset="0"/>
            </a:endParaRPr>
          </a:p>
          <a:p>
            <a:pPr algn="ctr"/>
            <a:r>
              <a:rPr lang="vi-VN" sz="3200" dirty="0">
                <a:solidFill>
                  <a:srgbClr val="0070C0"/>
                </a:solidFill>
                <a:latin typeface="Tahoma" panose="020B0604030504040204" pitchFamily="34" charset="0"/>
                <a:ea typeface="Tahoma" panose="020B0604030504040204" pitchFamily="34" charset="0"/>
                <a:cs typeface="Tahoma" panose="020B0604030504040204" pitchFamily="34" charset="0"/>
              </a:rPr>
              <a:t>"Ông có phải là vua dân Do-thái không?" </a:t>
            </a:r>
            <a:endParaRPr lang="en-AU" sz="32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490787" y="0"/>
            <a:ext cx="8162427" cy="584775"/>
          </a:xfrm>
          <a:prstGeom prst="rect">
            <a:avLst/>
          </a:prstGeom>
        </p:spPr>
        <p:txBody>
          <a:bodyPr wrap="none">
            <a:spAutoFit/>
          </a:bodyPr>
          <a:lstStyle/>
          <a:p>
            <a:pPr algn="ctr"/>
            <a:r>
              <a:rPr lang="en-AU" sz="3200" dirty="0">
                <a:solidFill>
                  <a:srgbClr val="FF0000"/>
                </a:solidFill>
                <a:latin typeface="Tahoma" pitchFamily="34" charset="0"/>
                <a:ea typeface="Tahoma" pitchFamily="34" charset="0"/>
                <a:cs typeface="Tahoma" pitchFamily="34" charset="0"/>
              </a:rPr>
              <a:t>‘Are you the king of the Jews?’ Pilate asked.</a:t>
            </a:r>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02125" y="584775"/>
            <a:ext cx="8004634" cy="45004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76402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198" y="5589240"/>
            <a:ext cx="8784976" cy="1077218"/>
          </a:xfrm>
          <a:prstGeom prst="rect">
            <a:avLst/>
          </a:prstGeom>
        </p:spPr>
        <p:txBody>
          <a:bodyPr wrap="square">
            <a:spAutoFit/>
          </a:bodyPr>
          <a:lstStyle/>
          <a:p>
            <a:pPr algn="ctr"/>
            <a:r>
              <a:rPr lang="vi-VN" sz="3200" dirty="0"/>
              <a:t> </a:t>
            </a:r>
            <a:r>
              <a:rPr lang="vi-VN" sz="3200" dirty="0">
                <a:solidFill>
                  <a:srgbClr val="0070C0"/>
                </a:solidFill>
                <a:latin typeface="Tahoma" panose="020B0604030504040204" pitchFamily="34" charset="0"/>
                <a:ea typeface="Tahoma" panose="020B0604030504040204" pitchFamily="34" charset="0"/>
                <a:cs typeface="Tahoma" panose="020B0604030504040204" pitchFamily="34" charset="0"/>
              </a:rPr>
              <a:t>Đức Giê-su đáp: "Ngài tự ý nói điều ấy, </a:t>
            </a:r>
            <a:endParaRPr lang="en-US" sz="3200" dirty="0">
              <a:solidFill>
                <a:srgbClr val="0070C0"/>
              </a:solidFill>
              <a:latin typeface="Tahoma" panose="020B0604030504040204" pitchFamily="34" charset="0"/>
              <a:ea typeface="Tahoma" panose="020B0604030504040204" pitchFamily="34" charset="0"/>
              <a:cs typeface="Tahoma" panose="020B0604030504040204" pitchFamily="34" charset="0"/>
            </a:endParaRPr>
          </a:p>
          <a:p>
            <a:pPr algn="ctr"/>
            <a:r>
              <a:rPr lang="vi-VN" sz="3200" dirty="0">
                <a:solidFill>
                  <a:srgbClr val="0070C0"/>
                </a:solidFill>
                <a:latin typeface="Tahoma" panose="020B0604030504040204" pitchFamily="34" charset="0"/>
                <a:ea typeface="Tahoma" panose="020B0604030504040204" pitchFamily="34" charset="0"/>
                <a:cs typeface="Tahoma" panose="020B0604030504040204" pitchFamily="34" charset="0"/>
              </a:rPr>
              <a:t>hay những người khác đã nói với ngài về tôi?" </a:t>
            </a:r>
            <a:endParaRPr lang="en-AU" sz="32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27314" y="-3220"/>
            <a:ext cx="9144000" cy="1077218"/>
          </a:xfrm>
          <a:prstGeom prst="rect">
            <a:avLst/>
          </a:prstGeom>
        </p:spPr>
        <p:txBody>
          <a:bodyPr wrap="square">
            <a:spAutoFit/>
          </a:bodyPr>
          <a:lstStyle/>
          <a:p>
            <a:pPr algn="ctr"/>
            <a:r>
              <a:rPr lang="en-AU" sz="3200" dirty="0">
                <a:solidFill>
                  <a:srgbClr val="FF0000"/>
                </a:solidFill>
                <a:latin typeface="Tahoma" panose="020B0604030504040204" pitchFamily="34" charset="0"/>
                <a:ea typeface="Tahoma" panose="020B0604030504040204" pitchFamily="34" charset="0"/>
                <a:cs typeface="Tahoma" panose="020B0604030504040204" pitchFamily="34" charset="0"/>
              </a:rPr>
              <a:t>Jesus replied, ‘Do you ask this of your own accord, or have others spoken to you about me?’ </a:t>
            </a:r>
          </a:p>
        </p:txBody>
      </p:sp>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808148" y="1221536"/>
            <a:ext cx="7768599" cy="4367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99798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157192"/>
            <a:ext cx="9144000" cy="1569660"/>
          </a:xfrm>
          <a:prstGeom prst="rect">
            <a:avLst/>
          </a:prstGeom>
        </p:spPr>
        <p:txBody>
          <a:bodyPr wrap="square">
            <a:spAutoFit/>
          </a:bodyPr>
          <a:lstStyle/>
          <a:p>
            <a:pPr algn="ctr"/>
            <a:r>
              <a:rPr lang="vi-VN" dirty="0"/>
              <a:t> </a:t>
            </a:r>
            <a:r>
              <a:rPr lang="vi-VN" sz="3200" dirty="0">
                <a:solidFill>
                  <a:srgbClr val="0070C0"/>
                </a:solidFill>
                <a:latin typeface="Tahoma" panose="020B0604030504040204" pitchFamily="34" charset="0"/>
                <a:ea typeface="Tahoma" panose="020B0604030504040204" pitchFamily="34" charset="0"/>
                <a:cs typeface="Tahoma" panose="020B0604030504040204" pitchFamily="34" charset="0"/>
              </a:rPr>
              <a:t>Ông Phi-la-tô trả lời: "Tôi là người Do-thái sao? Chính dân của ông và các thượng tế đã nộp ông cho tôi. Ông đã làm gì?"</a:t>
            </a:r>
            <a:endParaRPr lang="en-AU" sz="32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179512" y="116632"/>
            <a:ext cx="8712968" cy="1569660"/>
          </a:xfrm>
          <a:prstGeom prst="rect">
            <a:avLst/>
          </a:prstGeom>
        </p:spPr>
        <p:txBody>
          <a:bodyPr wrap="square">
            <a:spAutoFit/>
          </a:bodyPr>
          <a:lstStyle/>
          <a:p>
            <a:pPr algn="ctr"/>
            <a:r>
              <a:rPr lang="en-AU" sz="3200" dirty="0">
                <a:solidFill>
                  <a:srgbClr val="FF0000"/>
                </a:solidFill>
                <a:latin typeface="Tahoma" panose="020B0604030504040204" pitchFamily="34" charset="0"/>
                <a:ea typeface="Tahoma" panose="020B0604030504040204" pitchFamily="34" charset="0"/>
                <a:cs typeface="Tahoma" panose="020B0604030504040204" pitchFamily="34" charset="0"/>
              </a:rPr>
              <a:t>Pilate answered, ‘Am I a Jew? It is your own people and the chief priests who have handed you over to me: what have you done?’</a:t>
            </a:r>
          </a:p>
        </p:txBody>
      </p:sp>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94184" y="1644335"/>
            <a:ext cx="6248128" cy="3512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71076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06184" y="2826127"/>
            <a:ext cx="5434885" cy="4031873"/>
          </a:xfrm>
          <a:prstGeom prst="rect">
            <a:avLst/>
          </a:prstGeom>
        </p:spPr>
        <p:txBody>
          <a:bodyPr wrap="square">
            <a:spAutoFit/>
          </a:bodyPr>
          <a:lstStyle/>
          <a:p>
            <a:pPr algn="ctr"/>
            <a:r>
              <a:rPr lang="vi-VN" sz="3200" dirty="0">
                <a:solidFill>
                  <a:srgbClr val="0070C0"/>
                </a:solidFill>
                <a:latin typeface="Tahoma" panose="020B0604030504040204" pitchFamily="34" charset="0"/>
                <a:ea typeface="Tahoma" panose="020B0604030504040204" pitchFamily="34" charset="0"/>
                <a:cs typeface="Tahoma" panose="020B0604030504040204" pitchFamily="34" charset="0"/>
              </a:rPr>
              <a:t>Đức Giê-su trả lời: "Nước tôi không thuộc về thế gian này. Nếu Nước tôi thuộc về thế gian này, thuộc hạ của tôi đã chiến đấu không để tôi bị nộp cho người Do-thái. Nhưng thật ra Nước tôi không thuộc chốn này." </a:t>
            </a:r>
            <a:endParaRPr lang="en-AU" sz="32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0" y="-61044"/>
            <a:ext cx="3419872" cy="6494085"/>
          </a:xfrm>
          <a:prstGeom prst="rect">
            <a:avLst/>
          </a:prstGeom>
        </p:spPr>
        <p:txBody>
          <a:bodyPr wrap="square">
            <a:spAutoFit/>
          </a:bodyPr>
          <a:lstStyle/>
          <a:p>
            <a:pPr algn="ctr"/>
            <a:r>
              <a:rPr lang="en-AU" sz="3200" dirty="0">
                <a:solidFill>
                  <a:srgbClr val="FF0000"/>
                </a:solidFill>
                <a:latin typeface="Tahoma" panose="020B0604030504040204" pitchFamily="34" charset="0"/>
                <a:ea typeface="Tahoma" panose="020B0604030504040204" pitchFamily="34" charset="0"/>
                <a:cs typeface="Tahoma" panose="020B0604030504040204" pitchFamily="34" charset="0"/>
              </a:rPr>
              <a:t>Jesus replied, ‘Mine is not a kingdom of this world; if my kingdom were of this world, my men would have fought to prevent my being surrendered to the Jews. But my kingdom is not of this kind.’</a:t>
            </a:r>
          </a:p>
        </p:txBody>
      </p:sp>
      <p:pic>
        <p:nvPicPr>
          <p:cNvPr id="4098"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114800" y="0"/>
            <a:ext cx="4807014" cy="2702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57442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47664" y="188640"/>
            <a:ext cx="6708118" cy="584775"/>
          </a:xfrm>
          <a:prstGeom prst="rect">
            <a:avLst/>
          </a:prstGeom>
        </p:spPr>
        <p:txBody>
          <a:bodyPr wrap="none">
            <a:spAutoFit/>
          </a:bodyPr>
          <a:lstStyle/>
          <a:p>
            <a:r>
              <a:rPr lang="en-AU" sz="3200" dirty="0">
                <a:solidFill>
                  <a:srgbClr val="FF0000"/>
                </a:solidFill>
                <a:latin typeface="Tahoma" panose="020B0604030504040204" pitchFamily="34" charset="0"/>
                <a:ea typeface="Tahoma" panose="020B0604030504040204" pitchFamily="34" charset="0"/>
                <a:cs typeface="Tahoma" panose="020B0604030504040204" pitchFamily="34" charset="0"/>
              </a:rPr>
              <a:t>‘So you are a king then?’ said Pilate.</a:t>
            </a:r>
            <a:endParaRPr lang="en-AU" sz="3200" dirty="0">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228600" y="5675902"/>
            <a:ext cx="8496944" cy="1077218"/>
          </a:xfrm>
          <a:prstGeom prst="rect">
            <a:avLst/>
          </a:prstGeom>
        </p:spPr>
        <p:txBody>
          <a:bodyPr wrap="square">
            <a:spAutoFit/>
          </a:bodyPr>
          <a:lstStyle/>
          <a:p>
            <a:pPr algn="ctr"/>
            <a:r>
              <a:rPr lang="vi-VN" sz="3200" dirty="0">
                <a:solidFill>
                  <a:srgbClr val="0070C0"/>
                </a:solidFill>
                <a:latin typeface="Tahoma" panose="020B0604030504040204" pitchFamily="34" charset="0"/>
                <a:ea typeface="Tahoma" panose="020B0604030504040204" pitchFamily="34" charset="0"/>
                <a:cs typeface="Tahoma" panose="020B0604030504040204" pitchFamily="34" charset="0"/>
              </a:rPr>
              <a:t>Ông Phi-la-tô liền hỏi: </a:t>
            </a:r>
            <a:endParaRPr lang="en-US" sz="3200" dirty="0">
              <a:solidFill>
                <a:srgbClr val="0070C0"/>
              </a:solidFill>
              <a:latin typeface="Tahoma" panose="020B0604030504040204" pitchFamily="34" charset="0"/>
              <a:ea typeface="Tahoma" panose="020B0604030504040204" pitchFamily="34" charset="0"/>
              <a:cs typeface="Tahoma" panose="020B0604030504040204" pitchFamily="34" charset="0"/>
            </a:endParaRPr>
          </a:p>
          <a:p>
            <a:pPr algn="ctr"/>
            <a:r>
              <a:rPr lang="vi-VN" sz="3200" dirty="0">
                <a:solidFill>
                  <a:srgbClr val="0070C0"/>
                </a:solidFill>
                <a:latin typeface="Tahoma" panose="020B0604030504040204" pitchFamily="34" charset="0"/>
                <a:ea typeface="Tahoma" panose="020B0604030504040204" pitchFamily="34" charset="0"/>
                <a:cs typeface="Tahoma" panose="020B0604030504040204" pitchFamily="34" charset="0"/>
              </a:rPr>
              <a:t>"Vậy ông là vua sao ?" </a:t>
            </a:r>
            <a:endParaRPr lang="en-AU" sz="32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5122"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flipH="1">
            <a:off x="563288" y="980728"/>
            <a:ext cx="8324987" cy="4680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085203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116632"/>
            <a:ext cx="3240360" cy="6494085"/>
          </a:xfrm>
          <a:prstGeom prst="rect">
            <a:avLst/>
          </a:prstGeom>
        </p:spPr>
        <p:txBody>
          <a:bodyPr wrap="square">
            <a:spAutoFit/>
          </a:bodyPr>
          <a:lstStyle/>
          <a:p>
            <a:pPr algn="ctr"/>
            <a:r>
              <a:rPr lang="en-AU" sz="3200" dirty="0">
                <a:solidFill>
                  <a:srgbClr val="FF0000"/>
                </a:solidFill>
                <a:latin typeface="Tahoma" panose="020B0604030504040204" pitchFamily="34" charset="0"/>
                <a:ea typeface="Tahoma" panose="020B0604030504040204" pitchFamily="34" charset="0"/>
                <a:cs typeface="Tahoma" panose="020B0604030504040204" pitchFamily="34" charset="0"/>
              </a:rPr>
              <a:t>‘It is you who say it’ answered Jesus. ‘Yes, I am a king. I was born for this, I came into the world for this: to bear witness to the truth; and all who are on the side of truth listen to my voice.’..</a:t>
            </a:r>
          </a:p>
        </p:txBody>
      </p:sp>
      <p:sp>
        <p:nvSpPr>
          <p:cNvPr id="3" name="Rectangle 2"/>
          <p:cNvSpPr/>
          <p:nvPr/>
        </p:nvSpPr>
        <p:spPr>
          <a:xfrm>
            <a:off x="3347864" y="3314701"/>
            <a:ext cx="5796136" cy="3539430"/>
          </a:xfrm>
          <a:prstGeom prst="rect">
            <a:avLst/>
          </a:prstGeom>
        </p:spPr>
        <p:txBody>
          <a:bodyPr wrap="square">
            <a:spAutoFit/>
          </a:bodyPr>
          <a:lstStyle/>
          <a:p>
            <a:pPr algn="ctr"/>
            <a:r>
              <a:rPr lang="vi-VN" sz="3200" dirty="0">
                <a:solidFill>
                  <a:srgbClr val="0070C0"/>
                </a:solidFill>
                <a:latin typeface="Tahoma" panose="020B0604030504040204" pitchFamily="34" charset="0"/>
                <a:ea typeface="Tahoma" panose="020B0604030504040204" pitchFamily="34" charset="0"/>
                <a:cs typeface="Tahoma" panose="020B0604030504040204" pitchFamily="34" charset="0"/>
              </a:rPr>
              <a:t>Đức Giê-su đáp: </a:t>
            </a:r>
            <a:endParaRPr lang="en-US" sz="3200" dirty="0">
              <a:solidFill>
                <a:srgbClr val="0070C0"/>
              </a:solidFill>
              <a:latin typeface="Tahoma" panose="020B0604030504040204" pitchFamily="34" charset="0"/>
              <a:ea typeface="Tahoma" panose="020B0604030504040204" pitchFamily="34" charset="0"/>
              <a:cs typeface="Tahoma" panose="020B0604030504040204" pitchFamily="34" charset="0"/>
            </a:endParaRPr>
          </a:p>
          <a:p>
            <a:pPr algn="ctr"/>
            <a:r>
              <a:rPr lang="vi-VN" sz="3200" dirty="0">
                <a:solidFill>
                  <a:srgbClr val="0070C0"/>
                </a:solidFill>
                <a:latin typeface="Tahoma" panose="020B0604030504040204" pitchFamily="34" charset="0"/>
                <a:ea typeface="Tahoma" panose="020B0604030504040204" pitchFamily="34" charset="0"/>
                <a:cs typeface="Tahoma" panose="020B0604030504040204" pitchFamily="34" charset="0"/>
              </a:rPr>
              <a:t>"Chính ngài nói rằng tôi là vua. Tôi đã sinh ra và đã đến thế gian nhằm mục đích này: </a:t>
            </a:r>
            <a:endParaRPr lang="en-US" sz="3200" dirty="0">
              <a:solidFill>
                <a:srgbClr val="0070C0"/>
              </a:solidFill>
              <a:latin typeface="Tahoma" panose="020B0604030504040204" pitchFamily="34" charset="0"/>
              <a:ea typeface="Tahoma" panose="020B0604030504040204" pitchFamily="34" charset="0"/>
              <a:cs typeface="Tahoma" panose="020B0604030504040204" pitchFamily="34" charset="0"/>
            </a:endParaRPr>
          </a:p>
          <a:p>
            <a:pPr algn="ctr"/>
            <a:r>
              <a:rPr lang="vi-VN" sz="3200" dirty="0">
                <a:solidFill>
                  <a:srgbClr val="0070C0"/>
                </a:solidFill>
                <a:latin typeface="Tahoma" panose="020B0604030504040204" pitchFamily="34" charset="0"/>
                <a:ea typeface="Tahoma" panose="020B0604030504040204" pitchFamily="34" charset="0"/>
                <a:cs typeface="Tahoma" panose="020B0604030504040204" pitchFamily="34" charset="0"/>
              </a:rPr>
              <a:t>làm chứng cho sự thật. </a:t>
            </a:r>
            <a:endParaRPr lang="en-US" sz="3200" dirty="0">
              <a:solidFill>
                <a:srgbClr val="0070C0"/>
              </a:solidFill>
              <a:latin typeface="Tahoma" panose="020B0604030504040204" pitchFamily="34" charset="0"/>
              <a:ea typeface="Tahoma" panose="020B0604030504040204" pitchFamily="34" charset="0"/>
              <a:cs typeface="Tahoma" panose="020B0604030504040204" pitchFamily="34" charset="0"/>
            </a:endParaRPr>
          </a:p>
          <a:p>
            <a:pPr algn="ctr"/>
            <a:r>
              <a:rPr lang="vi-VN" sz="3200" dirty="0">
                <a:solidFill>
                  <a:srgbClr val="0070C0"/>
                </a:solidFill>
                <a:latin typeface="Tahoma" panose="020B0604030504040204" pitchFamily="34" charset="0"/>
                <a:ea typeface="Tahoma" panose="020B0604030504040204" pitchFamily="34" charset="0"/>
                <a:cs typeface="Tahoma" panose="020B0604030504040204" pitchFamily="34" charset="0"/>
              </a:rPr>
              <a:t>Ai đứng về phía sự thật thì nghe tiếng tôi.“ </a:t>
            </a:r>
            <a:endParaRPr lang="en-AU" sz="32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3301179" y="0"/>
            <a:ext cx="5842821" cy="3284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683090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225</TotalTime>
  <Words>390</Words>
  <Application>Microsoft Office PowerPoint</Application>
  <PresentationFormat>On-screen Show (4:3)</PresentationFormat>
  <Paragraphs>33</Paragraphs>
  <Slides>11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Anthony Nguyen</cp:lastModifiedBy>
  <cp:revision>20</cp:revision>
  <dcterms:created xsi:type="dcterms:W3CDTF">2018-06-30T12:18:50Z</dcterms:created>
  <dcterms:modified xsi:type="dcterms:W3CDTF">2018-11-21T23:23:16Z</dcterms:modified>
</cp:coreProperties>
</file>